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665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7" r:id="rId17"/>
    <p:sldId id="278" r:id="rId18"/>
    <p:sldId id="270" r:id="rId19"/>
    <p:sldId id="271" r:id="rId20"/>
    <p:sldId id="273" r:id="rId21"/>
    <p:sldId id="274" r:id="rId22"/>
    <p:sldId id="275" r:id="rId23"/>
    <p:sldId id="279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3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43200" y="1752600"/>
            <a:ext cx="5486400" cy="838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43200" y="2743200"/>
            <a:ext cx="5486400" cy="4572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7BE351B-1182-42FA-A982-EB1C508E831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86552495"/>
      </p:ext>
    </p:extLst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4945E-9945-4137-AF49-7D2701ADA75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9106178"/>
      </p:ext>
    </p:extLst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AE763-BE89-453A-BD1D-9F195D9AB0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32180749"/>
      </p:ext>
    </p:extLst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741613" y="1828800"/>
            <a:ext cx="2665412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59425" y="1828800"/>
            <a:ext cx="26670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1E26C-0999-459E-9774-23D1A002633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34500529"/>
      </p:ext>
    </p:extLst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4C890-09CF-43E5-8CD5-86A1E89D96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7833318"/>
      </p:ext>
    </p:extLst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5620D-AB1B-49EB-88FE-74C25AD6AA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48324138"/>
      </p:ext>
    </p:extLst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83C42-8C1D-4C99-BEB5-404B8ACDFC4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8574087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EC4C99-1371-4978-8AFE-8FB169DE91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0980275"/>
      </p:ext>
    </p:extLst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514AC-0F00-4714-8AE3-9696EC623E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4511529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8271E-4129-4F9C-8D10-D708FA76E5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8094513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6413" y="762000"/>
            <a:ext cx="1370012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741613" y="762000"/>
            <a:ext cx="3962400" cy="4953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2D604-20A8-49ED-A47C-96145F336F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5177830"/>
      </p:ext>
    </p:extLst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1016000" y="0"/>
            <a:ext cx="5867400" cy="3822700"/>
            <a:chOff x="640" y="0"/>
            <a:chExt cx="3696" cy="2408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1184" y="1368"/>
              <a:ext cx="3152" cy="1040"/>
            </a:xfrm>
            <a:prstGeom prst="rect">
              <a:avLst/>
            </a:prstGeom>
            <a:noFill/>
            <a:ln w="9525">
              <a:solidFill>
                <a:srgbClr val="99CC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33" y="1232"/>
              <a:ext cx="2859" cy="104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640" y="0"/>
              <a:ext cx="683" cy="1744"/>
            </a:xfrm>
            <a:custGeom>
              <a:avLst/>
              <a:gdLst>
                <a:gd name="T0" fmla="*/ 0 w 624"/>
                <a:gd name="T1" fmla="*/ 0 h 1416"/>
                <a:gd name="T2" fmla="*/ 0 w 624"/>
                <a:gd name="T3" fmla="*/ 1744 h 1416"/>
                <a:gd name="T4" fmla="*/ 683 w 624"/>
                <a:gd name="T5" fmla="*/ 1744 h 14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24" h="1416">
                  <a:moveTo>
                    <a:pt x="0" y="0"/>
                  </a:moveTo>
                  <a:lnTo>
                    <a:pt x="0" y="1416"/>
                  </a:lnTo>
                  <a:lnTo>
                    <a:pt x="624" y="1416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/>
          </p:nvSpPr>
          <p:spPr bwMode="auto">
            <a:xfrm>
              <a:off x="768" y="0"/>
              <a:ext cx="416" cy="2028"/>
            </a:xfrm>
            <a:custGeom>
              <a:avLst/>
              <a:gdLst>
                <a:gd name="T0" fmla="*/ 0 w 624"/>
                <a:gd name="T1" fmla="*/ 0 h 1416"/>
                <a:gd name="T2" fmla="*/ 0 w 624"/>
                <a:gd name="T3" fmla="*/ 2028 h 1416"/>
                <a:gd name="T4" fmla="*/ 416 w 624"/>
                <a:gd name="T5" fmla="*/ 2028 h 14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624" h="1416">
                  <a:moveTo>
                    <a:pt x="0" y="0"/>
                  </a:moveTo>
                  <a:lnTo>
                    <a:pt x="0" y="1416"/>
                  </a:lnTo>
                  <a:lnTo>
                    <a:pt x="624" y="1416"/>
                  </a:lnTo>
                </a:path>
              </a:pathLst>
            </a:custGeom>
            <a:noFill/>
            <a:ln w="9525">
              <a:solidFill>
                <a:srgbClr val="99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09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09800" y="2057400"/>
            <a:ext cx="4343400" cy="14478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09800" y="4038600"/>
            <a:ext cx="4191000" cy="1143000"/>
          </a:xfrm>
        </p:spPr>
        <p:txBody>
          <a:bodyPr/>
          <a:lstStyle>
            <a:lvl1pPr marL="0" indent="0">
              <a:buFontTx/>
              <a:buNone/>
              <a:defRPr sz="2400"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315200" y="6248400"/>
            <a:ext cx="1524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148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2590800" y="6248400"/>
            <a:ext cx="12192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DFD93EF-89BE-4D9E-A8EA-A3DB0BDEDF0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5456552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1312E-920B-496F-AF25-FC7D65A107E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6886838"/>
      </p:ext>
    </p:extLst>
  </p:cSld>
  <p:clrMapOvr>
    <a:masterClrMapping/>
  </p:clrMapOvr>
  <p:transition spd="med"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F8C1B-025A-4051-9692-8FFD7DD159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4427885"/>
      </p:ext>
    </p:extLst>
  </p:cSld>
  <p:clrMapOvr>
    <a:masterClrMapping/>
  </p:clrMapOvr>
  <p:transition spd="med"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28800" y="1676400"/>
            <a:ext cx="2628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10100" y="1676400"/>
            <a:ext cx="26289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C7657-C711-4FCA-9FC1-FBCAE50931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0332673"/>
      </p:ext>
    </p:extLst>
  </p:cSld>
  <p:clrMapOvr>
    <a:masterClrMapping/>
  </p:clrMapOvr>
  <p:transition spd="med"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1A9FA-AD45-45CE-8D81-5A2741546AA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3629751"/>
      </p:ext>
    </p:extLst>
  </p:cSld>
  <p:clrMapOvr>
    <a:masterClrMapping/>
  </p:clrMapOvr>
  <p:transition spd="med"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FDFCB-DF2E-4BC2-9201-13307E3813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53753632"/>
      </p:ext>
    </p:extLst>
  </p:cSld>
  <p:clrMapOvr>
    <a:masterClrMapping/>
  </p:clrMapOvr>
  <p:transition spd="med"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6EF80-3324-460B-864D-DB0388FF56F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9909407"/>
      </p:ext>
    </p:extLst>
  </p:cSld>
  <p:clrMapOvr>
    <a:masterClrMapping/>
  </p:clrMapOvr>
  <p:transition spd="med"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832F5-1174-4D8D-B8D9-940EE70DA1A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13288935"/>
      </p:ext>
    </p:extLst>
  </p:cSld>
  <p:clrMapOvr>
    <a:masterClrMapping/>
  </p:clrMapOvr>
  <p:transition spd="med"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420A1-705D-4F4D-8C3D-DECD0B18175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42231358"/>
      </p:ext>
    </p:extLst>
  </p:cSld>
  <p:clrMapOvr>
    <a:masterClrMapping/>
  </p:clrMapOvr>
  <p:transition spd="med"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9DFFF-36FF-40E2-B969-3CC00FD25D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3203335"/>
      </p:ext>
    </p:extLst>
  </p:cSld>
  <p:clrMapOvr>
    <a:masterClrMapping/>
  </p:clrMapOvr>
  <p:transition spd="med"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562600" y="381000"/>
            <a:ext cx="167640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487680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94EF5A-7D9A-46FA-B31B-F48D3AED788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03460999"/>
      </p:ext>
    </p:extLst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41613" y="762000"/>
            <a:ext cx="5484812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41613" y="1828800"/>
            <a:ext cx="5484812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79551B"/>
                </a:solidFill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88645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79551B"/>
                </a:solidFill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77000" y="5886450"/>
            <a:ext cx="175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79551B"/>
                </a:solidFill>
                <a:latin typeface="+mn-lt"/>
              </a:defRPr>
            </a:lvl1pPr>
          </a:lstStyle>
          <a:p>
            <a:pPr>
              <a:defRPr/>
            </a:pPr>
            <a:fld id="{AA281661-E6A2-486E-862B-BD11096DF9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79551B"/>
          </a:solidFill>
          <a:latin typeface="Palatino Linotyp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rgbClr val="79551B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79551B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79551B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rgbClr val="79551B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79551B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5638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8800" y="1676400"/>
            <a:ext cx="5410200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828800" y="6248400"/>
            <a:ext cx="129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/>
            </a:lvl1pPr>
          </a:lstStyle>
          <a:p>
            <a:pPr>
              <a:defRPr/>
            </a:pPr>
            <a:fld id="{0FF8728F-41ED-4628-AE65-7B95D0FA89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grpSp>
        <p:nvGrpSpPr>
          <p:cNvPr id="2055" name="Group 7"/>
          <p:cNvGrpSpPr>
            <a:grpSpLocks/>
          </p:cNvGrpSpPr>
          <p:nvPr/>
        </p:nvGrpSpPr>
        <p:grpSpPr bwMode="auto">
          <a:xfrm>
            <a:off x="304800" y="165100"/>
            <a:ext cx="8813800" cy="6692900"/>
            <a:chOff x="192" y="104"/>
            <a:chExt cx="5552" cy="4216"/>
          </a:xfrm>
        </p:grpSpPr>
        <p:sp>
          <p:nvSpPr>
            <p:cNvPr id="2056" name="Rectangle 8"/>
            <p:cNvSpPr>
              <a:spLocks noChangeArrowheads="1"/>
            </p:cNvSpPr>
            <p:nvPr/>
          </p:nvSpPr>
          <p:spPr bwMode="auto">
            <a:xfrm>
              <a:off x="192" y="104"/>
              <a:ext cx="3763" cy="640"/>
            </a:xfrm>
            <a:prstGeom prst="rect">
              <a:avLst/>
            </a:prstGeom>
            <a:noFill/>
            <a:ln w="9525">
              <a:solidFill>
                <a:srgbClr val="99CC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057" name="Rectangle 9"/>
            <p:cNvSpPr>
              <a:spLocks noChangeArrowheads="1"/>
            </p:cNvSpPr>
            <p:nvPr/>
          </p:nvSpPr>
          <p:spPr bwMode="auto">
            <a:xfrm>
              <a:off x="296" y="192"/>
              <a:ext cx="3817" cy="6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2058" name="Line 10"/>
            <p:cNvSpPr>
              <a:spLocks noChangeShapeType="1"/>
            </p:cNvSpPr>
            <p:nvPr/>
          </p:nvSpPr>
          <p:spPr bwMode="auto">
            <a:xfrm>
              <a:off x="1112" y="751"/>
              <a:ext cx="0" cy="35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640" y="680"/>
              <a:ext cx="5104" cy="1792"/>
            </a:xfrm>
            <a:custGeom>
              <a:avLst/>
              <a:gdLst>
                <a:gd name="T0" fmla="*/ 5104 w 4816"/>
                <a:gd name="T1" fmla="*/ 0 h 1984"/>
                <a:gd name="T2" fmla="*/ 0 w 4816"/>
                <a:gd name="T3" fmla="*/ 0 h 1984"/>
                <a:gd name="T4" fmla="*/ 0 w 4816"/>
                <a:gd name="T5" fmla="*/ 1792 h 1984"/>
                <a:gd name="T6" fmla="*/ 475 w 4816"/>
                <a:gd name="T7" fmla="*/ 1792 h 198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816" h="1984">
                  <a:moveTo>
                    <a:pt x="4816" y="0"/>
                  </a:moveTo>
                  <a:lnTo>
                    <a:pt x="0" y="0"/>
                  </a:lnTo>
                  <a:lnTo>
                    <a:pt x="0" y="1984"/>
                  </a:lnTo>
                  <a:lnTo>
                    <a:pt x="448" y="1984"/>
                  </a:lnTo>
                </a:path>
              </a:pathLst>
            </a:custGeom>
            <a:noFill/>
            <a:ln w="9525">
              <a:solidFill>
                <a:srgbClr val="99CC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4149725"/>
            <a:ext cx="4492625" cy="10318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z="3400" b="1" i="1" smtClean="0"/>
              <a:t>Казахские инструменты</a:t>
            </a:r>
          </a:p>
        </p:txBody>
      </p:sp>
      <p:pic>
        <p:nvPicPr>
          <p:cNvPr id="5123" name="Picture 4" descr="orhest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260350"/>
            <a:ext cx="3743325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3375"/>
            <a:ext cx="5638800" cy="685800"/>
          </a:xfrm>
        </p:spPr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Дабыл</a:t>
            </a:r>
          </a:p>
        </p:txBody>
      </p:sp>
      <p:pic>
        <p:nvPicPr>
          <p:cNvPr id="6147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84313"/>
            <a:ext cx="5256213" cy="4321175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Асатаяк</a:t>
            </a:r>
          </a:p>
        </p:txBody>
      </p:sp>
      <p:pic>
        <p:nvPicPr>
          <p:cNvPr id="7171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2205038"/>
            <a:ext cx="6192837" cy="3235325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Дангыра</a:t>
            </a:r>
          </a:p>
        </p:txBody>
      </p:sp>
      <p:pic>
        <p:nvPicPr>
          <p:cNvPr id="8195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08338" y="1763713"/>
            <a:ext cx="2887662" cy="3806825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Муиз сырнай</a:t>
            </a:r>
          </a:p>
        </p:txBody>
      </p:sp>
      <p:pic>
        <p:nvPicPr>
          <p:cNvPr id="9219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1687513"/>
            <a:ext cx="5040312" cy="3948112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Уран</a:t>
            </a:r>
          </a:p>
        </p:txBody>
      </p:sp>
      <p:pic>
        <p:nvPicPr>
          <p:cNvPr id="10243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1773238"/>
            <a:ext cx="4465637" cy="4291012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Сыбызгы</a:t>
            </a:r>
          </a:p>
        </p:txBody>
      </p:sp>
      <p:pic>
        <p:nvPicPr>
          <p:cNvPr id="11267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3164568">
            <a:off x="3633788" y="-195262"/>
            <a:ext cx="604837" cy="7812087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33375"/>
            <a:ext cx="7200900" cy="685800"/>
          </a:xfrm>
        </p:spPr>
        <p:txBody>
          <a:bodyPr/>
          <a:lstStyle/>
          <a:p>
            <a:pPr eaLnBrk="1" hangingPunct="1"/>
            <a:r>
              <a:rPr lang="ru-RU" altLang="ru-RU" smtClean="0">
                <a:solidFill>
                  <a:schemeClr val="hlink"/>
                </a:solidFill>
              </a:rPr>
              <a:t>Саз сырнай, ускирик, тастаук</a:t>
            </a:r>
          </a:p>
        </p:txBody>
      </p:sp>
      <p:pic>
        <p:nvPicPr>
          <p:cNvPr id="12291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844675"/>
            <a:ext cx="5184775" cy="4321175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Шертер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480932">
            <a:off x="2339975" y="1484313"/>
            <a:ext cx="2171700" cy="5040312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4339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775" y="2133600"/>
            <a:ext cx="3062288" cy="3240088"/>
          </a:xfrm>
          <a:noFill/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Жетыген</a:t>
            </a:r>
          </a:p>
        </p:txBody>
      </p:sp>
      <p:pic>
        <p:nvPicPr>
          <p:cNvPr id="15363" name="Picture 4" descr="88cab896653b9c7a-m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714500"/>
            <a:ext cx="6119813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FIL_(9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44675"/>
            <a:ext cx="6264275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2400" smtClean="0">
                <a:solidFill>
                  <a:schemeClr val="hlink"/>
                </a:solidFill>
              </a:rPr>
              <a:t>Оркестр казахских народных инструментов</a:t>
            </a:r>
          </a:p>
        </p:txBody>
      </p:sp>
      <p:sp>
        <p:nvSpPr>
          <p:cNvPr id="16388" name="Rectangle 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Кобыз</a:t>
            </a:r>
          </a:p>
        </p:txBody>
      </p:sp>
      <p:pic>
        <p:nvPicPr>
          <p:cNvPr id="17411" name="Picture 4" descr="get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700213"/>
            <a:ext cx="4824413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hlink"/>
                </a:solidFill>
              </a:rPr>
              <a:t>Кобыз</a:t>
            </a:r>
          </a:p>
        </p:txBody>
      </p:sp>
      <p:pic>
        <p:nvPicPr>
          <p:cNvPr id="18435" name="Picture 4" descr="koll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84313"/>
            <a:ext cx="3821113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smtClean="0">
                <a:solidFill>
                  <a:schemeClr val="hlink"/>
                </a:solidFill>
              </a:rPr>
              <a:t>Домбра</a:t>
            </a:r>
          </a:p>
        </p:txBody>
      </p:sp>
      <p:pic>
        <p:nvPicPr>
          <p:cNvPr id="19459" name="Picture 4" descr="koll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341438"/>
            <a:ext cx="3441700" cy="518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hlink"/>
                </a:solidFill>
              </a:rPr>
              <a:t>Саз сырнай</a:t>
            </a:r>
          </a:p>
        </p:txBody>
      </p:sp>
      <p:pic>
        <p:nvPicPr>
          <p:cNvPr id="20483" name="Picture 4" descr="koll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412875"/>
            <a:ext cx="339407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hlink"/>
                </a:solidFill>
              </a:rPr>
              <a:t>Кобыз</a:t>
            </a:r>
          </a:p>
        </p:txBody>
      </p:sp>
      <p:pic>
        <p:nvPicPr>
          <p:cNvPr id="21507" name="Picture 4" descr="10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412875"/>
            <a:ext cx="397510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hlink"/>
                </a:solidFill>
              </a:rPr>
              <a:t>Домбра</a:t>
            </a:r>
          </a:p>
        </p:txBody>
      </p:sp>
      <p:pic>
        <p:nvPicPr>
          <p:cNvPr id="22531" name="Picture 4" descr="1112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9225"/>
            <a:ext cx="6192838" cy="490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smtClean="0">
                <a:solidFill>
                  <a:schemeClr val="hlink"/>
                </a:solidFill>
              </a:rPr>
              <a:t>Домбра</a:t>
            </a:r>
          </a:p>
        </p:txBody>
      </p:sp>
      <p:pic>
        <p:nvPicPr>
          <p:cNvPr id="23555" name="Picture 4" descr="011022_2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6121400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2400" smtClean="0">
                <a:solidFill>
                  <a:schemeClr val="hlink"/>
                </a:solidFill>
              </a:rPr>
              <a:t>Оркестр казахских народных инструментов</a:t>
            </a:r>
          </a:p>
        </p:txBody>
      </p:sp>
      <p:pic>
        <p:nvPicPr>
          <p:cNvPr id="24579" name="Picture 4" descr="203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700213"/>
            <a:ext cx="6624637" cy="449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z="36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159439">
  <a:themeElements>
    <a:clrScheme name="01159439 11">
      <a:dk1>
        <a:srgbClr val="3E3E5C"/>
      </a:dk1>
      <a:lt1>
        <a:srgbClr val="FFFFFF"/>
      </a:lt1>
      <a:dk2>
        <a:srgbClr val="666699"/>
      </a:dk2>
      <a:lt2>
        <a:srgbClr val="FFFFFF"/>
      </a:lt2>
      <a:accent1>
        <a:srgbClr val="60597B"/>
      </a:accent1>
      <a:accent2>
        <a:srgbClr val="6666FF"/>
      </a:accent2>
      <a:accent3>
        <a:srgbClr val="B8B8CA"/>
      </a:accent3>
      <a:accent4>
        <a:srgbClr val="DADADA"/>
      </a:accent4>
      <a:accent5>
        <a:srgbClr val="B6B5BF"/>
      </a:accent5>
      <a:accent6>
        <a:srgbClr val="5C5CE7"/>
      </a:accent6>
      <a:hlink>
        <a:srgbClr val="99CCFF"/>
      </a:hlink>
      <a:folHlink>
        <a:srgbClr val="FFFF99"/>
      </a:folHlink>
    </a:clrScheme>
    <a:fontScheme name="01159439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15943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3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3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3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3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3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3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01072122">
  <a:themeElements>
    <a:clrScheme name="01072122 10">
      <a:dk1>
        <a:srgbClr val="446EB2"/>
      </a:dk1>
      <a:lt1>
        <a:srgbClr val="BDCFA7"/>
      </a:lt1>
      <a:dk2>
        <a:srgbClr val="123E96"/>
      </a:dk2>
      <a:lt2>
        <a:srgbClr val="336699"/>
      </a:lt2>
      <a:accent1>
        <a:srgbClr val="9CC08E"/>
      </a:accent1>
      <a:accent2>
        <a:srgbClr val="3333CC"/>
      </a:accent2>
      <a:accent3>
        <a:srgbClr val="DBE4D0"/>
      </a:accent3>
      <a:accent4>
        <a:srgbClr val="395D97"/>
      </a:accent4>
      <a:accent5>
        <a:srgbClr val="CBDCC6"/>
      </a:accent5>
      <a:accent6>
        <a:srgbClr val="2D2DB9"/>
      </a:accent6>
      <a:hlink>
        <a:srgbClr val="E8FAB0"/>
      </a:hlink>
      <a:folHlink>
        <a:srgbClr val="0B52A1"/>
      </a:folHlink>
    </a:clrScheme>
    <a:fontScheme name="01072122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072122 1">
        <a:dk1>
          <a:srgbClr val="006600"/>
        </a:dk1>
        <a:lt1>
          <a:srgbClr val="FFFFFF"/>
        </a:lt1>
        <a:dk2>
          <a:srgbClr val="000000"/>
        </a:dk2>
        <a:lt2>
          <a:srgbClr val="969696"/>
        </a:lt2>
        <a:accent1>
          <a:srgbClr val="84D07E"/>
        </a:accent1>
        <a:accent2>
          <a:srgbClr val="F1B997"/>
        </a:accent2>
        <a:accent3>
          <a:srgbClr val="FFFFFF"/>
        </a:accent3>
        <a:accent4>
          <a:srgbClr val="005600"/>
        </a:accent4>
        <a:accent5>
          <a:srgbClr val="C2E4C0"/>
        </a:accent5>
        <a:accent6>
          <a:srgbClr val="DAA788"/>
        </a:accent6>
        <a:hlink>
          <a:srgbClr val="6600C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CBB6D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FDABA"/>
        </a:accent5>
        <a:accent6>
          <a:srgbClr val="B9B9E7"/>
        </a:accent6>
        <a:hlink>
          <a:srgbClr val="3333CC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3">
        <a:dk1>
          <a:srgbClr val="336666"/>
        </a:dk1>
        <a:lt1>
          <a:srgbClr val="D7D7EA"/>
        </a:lt1>
        <a:dk2>
          <a:srgbClr val="333399"/>
        </a:dk2>
        <a:lt2>
          <a:srgbClr val="25252F"/>
        </a:lt2>
        <a:accent1>
          <a:srgbClr val="B8E1A1"/>
        </a:accent1>
        <a:accent2>
          <a:srgbClr val="9797DD"/>
        </a:accent2>
        <a:accent3>
          <a:srgbClr val="E8E8F3"/>
        </a:accent3>
        <a:accent4>
          <a:srgbClr val="2A5656"/>
        </a:accent4>
        <a:accent5>
          <a:srgbClr val="D8EECD"/>
        </a:accent5>
        <a:accent6>
          <a:srgbClr val="8888C8"/>
        </a:accent6>
        <a:hlink>
          <a:srgbClr val="6633CC"/>
        </a:hlink>
        <a:folHlink>
          <a:srgbClr val="66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4">
        <a:dk1>
          <a:srgbClr val="3E8E3E"/>
        </a:dk1>
        <a:lt1>
          <a:srgbClr val="99CC00"/>
        </a:lt1>
        <a:dk2>
          <a:srgbClr val="000099"/>
        </a:dk2>
        <a:lt2>
          <a:srgbClr val="3E3E5C"/>
        </a:lt2>
        <a:accent1>
          <a:srgbClr val="BEDC8C"/>
        </a:accent1>
        <a:accent2>
          <a:srgbClr val="CCECFF"/>
        </a:accent2>
        <a:accent3>
          <a:srgbClr val="CAE2AA"/>
        </a:accent3>
        <a:accent4>
          <a:srgbClr val="347834"/>
        </a:accent4>
        <a:accent5>
          <a:srgbClr val="DBEBC5"/>
        </a:accent5>
        <a:accent6>
          <a:srgbClr val="B9D6E7"/>
        </a:accent6>
        <a:hlink>
          <a:srgbClr val="6600FF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5">
        <a:dk1>
          <a:srgbClr val="333399"/>
        </a:dk1>
        <a:lt1>
          <a:srgbClr val="FFFFFF"/>
        </a:lt1>
        <a:dk2>
          <a:srgbClr val="0000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82"/>
        </a:accent4>
        <a:accent5>
          <a:srgbClr val="DAEDEF"/>
        </a:accent5>
        <a:accent6>
          <a:srgbClr val="2D2D8A"/>
        </a:accent6>
        <a:hlink>
          <a:srgbClr val="009A49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6">
        <a:dk1>
          <a:srgbClr val="000000"/>
        </a:dk1>
        <a:lt1>
          <a:srgbClr val="DEF6F1"/>
        </a:lt1>
        <a:dk2>
          <a:srgbClr val="000066"/>
        </a:dk2>
        <a:lt2>
          <a:srgbClr val="969696"/>
        </a:lt2>
        <a:accent1>
          <a:srgbClr val="E1F3F3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EF8F8"/>
        </a:accent5>
        <a:accent6>
          <a:srgbClr val="7FB3E7"/>
        </a:accent6>
        <a:hlink>
          <a:srgbClr val="6600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7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7D2EE6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7129D0"/>
        </a:accent6>
        <a:hlink>
          <a:srgbClr val="1BBD0F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8">
        <a:dk1>
          <a:srgbClr val="5A5A86"/>
        </a:dk1>
        <a:lt1>
          <a:srgbClr val="F0FFCD"/>
        </a:lt1>
        <a:dk2>
          <a:srgbClr val="8AA2D2"/>
        </a:dk2>
        <a:lt2>
          <a:srgbClr val="2D2015"/>
        </a:lt2>
        <a:accent1>
          <a:srgbClr val="D8DAFC"/>
        </a:accent1>
        <a:accent2>
          <a:srgbClr val="CC99CC"/>
        </a:accent2>
        <a:accent3>
          <a:srgbClr val="F6FFE3"/>
        </a:accent3>
        <a:accent4>
          <a:srgbClr val="4C4C72"/>
        </a:accent4>
        <a:accent5>
          <a:srgbClr val="E9EAFD"/>
        </a:accent5>
        <a:accent6>
          <a:srgbClr val="B98AB9"/>
        </a:accent6>
        <a:hlink>
          <a:srgbClr val="2AA22D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9">
        <a:dk1>
          <a:srgbClr val="57ABFF"/>
        </a:dk1>
        <a:lt1>
          <a:srgbClr val="CCECFF"/>
        </a:lt1>
        <a:dk2>
          <a:srgbClr val="000099"/>
        </a:dk2>
        <a:lt2>
          <a:srgbClr val="003366"/>
        </a:lt2>
        <a:accent1>
          <a:srgbClr val="225EA6"/>
        </a:accent1>
        <a:accent2>
          <a:srgbClr val="6600CC"/>
        </a:accent2>
        <a:accent3>
          <a:srgbClr val="E2F4FF"/>
        </a:accent3>
        <a:accent4>
          <a:srgbClr val="4991DA"/>
        </a:accent4>
        <a:accent5>
          <a:srgbClr val="ABB6D0"/>
        </a:accent5>
        <a:accent6>
          <a:srgbClr val="5C00B9"/>
        </a:accent6>
        <a:hlink>
          <a:srgbClr val="C1E64C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072122 10">
        <a:dk1>
          <a:srgbClr val="446EB2"/>
        </a:dk1>
        <a:lt1>
          <a:srgbClr val="BDCFA7"/>
        </a:lt1>
        <a:dk2>
          <a:srgbClr val="123E96"/>
        </a:dk2>
        <a:lt2>
          <a:srgbClr val="336699"/>
        </a:lt2>
        <a:accent1>
          <a:srgbClr val="9CC08E"/>
        </a:accent1>
        <a:accent2>
          <a:srgbClr val="3333CC"/>
        </a:accent2>
        <a:accent3>
          <a:srgbClr val="DBE4D0"/>
        </a:accent3>
        <a:accent4>
          <a:srgbClr val="395D97"/>
        </a:accent4>
        <a:accent5>
          <a:srgbClr val="CBDCC6"/>
        </a:accent5>
        <a:accent6>
          <a:srgbClr val="2D2DB9"/>
        </a:accent6>
        <a:hlink>
          <a:srgbClr val="E8FAB0"/>
        </a:hlink>
        <a:folHlink>
          <a:srgbClr val="0B52A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01159439</Template>
  <TotalTime>45</TotalTime>
  <Words>33</Words>
  <Application>Microsoft Office PowerPoint</Application>
  <PresentationFormat>Экран (4:3)</PresentationFormat>
  <Paragraphs>19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Palatino Linotype</vt:lpstr>
      <vt:lpstr>Calibri</vt:lpstr>
      <vt:lpstr>Arial Black</vt:lpstr>
      <vt:lpstr>01159439</vt:lpstr>
      <vt:lpstr>01072122</vt:lpstr>
      <vt:lpstr>Презентация PowerPoint</vt:lpstr>
      <vt:lpstr>Дабыл</vt:lpstr>
      <vt:lpstr>Асатаяк</vt:lpstr>
      <vt:lpstr>Дангыра</vt:lpstr>
      <vt:lpstr>Муиз сырнай</vt:lpstr>
      <vt:lpstr>Уран</vt:lpstr>
      <vt:lpstr>Сыбызгы</vt:lpstr>
      <vt:lpstr>Саз сырнай, ускирик, тастаук</vt:lpstr>
      <vt:lpstr>Шертер</vt:lpstr>
      <vt:lpstr>Презентация PowerPoint</vt:lpstr>
      <vt:lpstr>Жетыген</vt:lpstr>
      <vt:lpstr>Оркестр казахских народных инструментов</vt:lpstr>
      <vt:lpstr>Кобыз</vt:lpstr>
      <vt:lpstr>Кобыз</vt:lpstr>
      <vt:lpstr>Домбра</vt:lpstr>
      <vt:lpstr>Саз сырнай</vt:lpstr>
      <vt:lpstr>Кобыз</vt:lpstr>
      <vt:lpstr>Домбра</vt:lpstr>
      <vt:lpstr>Домбра</vt:lpstr>
      <vt:lpstr>Оркестр казахских народных инструментов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Svetlana</cp:lastModifiedBy>
  <cp:revision>3</cp:revision>
  <dcterms:created xsi:type="dcterms:W3CDTF">2009-05-01T14:52:02Z</dcterms:created>
  <dcterms:modified xsi:type="dcterms:W3CDTF">2014-05-29T17:06:48Z</dcterms:modified>
</cp:coreProperties>
</file>